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17" r:id="rId2"/>
    <p:sldId id="315" r:id="rId3"/>
    <p:sldId id="316" r:id="rId4"/>
    <p:sldId id="312" r:id="rId5"/>
    <p:sldId id="318" r:id="rId6"/>
    <p:sldId id="323" r:id="rId7"/>
    <p:sldId id="319" r:id="rId8"/>
    <p:sldId id="324" r:id="rId9"/>
    <p:sldId id="320" r:id="rId10"/>
    <p:sldId id="325" r:id="rId11"/>
    <p:sldId id="326" r:id="rId12"/>
    <p:sldId id="321" r:id="rId13"/>
    <p:sldId id="328" r:id="rId14"/>
    <p:sldId id="329" r:id="rId15"/>
    <p:sldId id="327" r:id="rId16"/>
  </p:sldIdLst>
  <p:sldSz cx="24371300" cy="13716000"/>
  <p:notesSz cx="6858000" cy="9945688"/>
  <p:embeddedFontLst>
    <p:embeddedFont>
      <p:font typeface="Abadi Extra Light" panose="020B0204020104020204" pitchFamily="34" charset="0"/>
      <p:regular r:id="rId18"/>
    </p:embeddedFont>
    <p:embeddedFont>
      <p:font typeface="Barlow Light" panose="00000400000000000000" pitchFamily="2" charset="0"/>
      <p:regular r:id="rId19"/>
      <p:italic r:id="rId20"/>
    </p:embeddedFont>
    <p:embeddedFont>
      <p:font typeface="Barlow Semi Condensed" panose="00000506000000000000" pitchFamily="2" charset="0"/>
      <p:regular r:id="rId21"/>
      <p:bold r:id="rId22"/>
      <p:italic r:id="rId23"/>
      <p:boldItalic r:id="rId24"/>
    </p:embeddedFont>
    <p:embeddedFont>
      <p:font typeface="Helvetica" panose="020B0604020202020204" pitchFamily="34" charset="0"/>
      <p:regular r:id="rId25"/>
      <p:bold r:id="rId26"/>
      <p:italic r:id="rId27"/>
      <p:boldItalic r:id="rId2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914216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1828433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2742651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3656867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4571086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5485303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6399519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7313737" algn="ctr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500" b="1" i="0" u="none" strike="noStrike" cap="none" spc="60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F404"/>
    <a:srgbClr val="20202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54576-BAC2-4922-A8A8-81323110F5EE}" v="13" dt="2023-12-22T14:09:05.11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CDE"/>
          </a:solidFill>
        </a:fill>
      </a:tcStyle>
    </a:wholeTbl>
    <a:band2H>
      <a:tcTxStyle/>
      <a:tcStyle>
        <a:tcBdr/>
        <a:fill>
          <a:solidFill>
            <a:srgbClr val="EEEEE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C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6" autoAdjust="0"/>
    <p:restoredTop sz="94660"/>
  </p:normalViewPr>
  <p:slideViewPr>
    <p:cSldViewPr snapToGrid="0">
      <p:cViewPr>
        <p:scale>
          <a:sx n="45" d="100"/>
          <a:sy n="45" d="100"/>
        </p:scale>
        <p:origin x="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425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ttig Gernot" userId="cd19238b-0fd2-402e-89f3-80f26ade0921" providerId="ADAL" clId="{E4554576-BAC2-4922-A8A8-81323110F5EE}"/>
    <pc:docChg chg="undo custSel addSld delSld modSld sldOrd">
      <pc:chgData name="Rettig Gernot" userId="cd19238b-0fd2-402e-89f3-80f26ade0921" providerId="ADAL" clId="{E4554576-BAC2-4922-A8A8-81323110F5EE}" dt="2023-12-22T14:10:17.808" v="173" actId="20577"/>
      <pc:docMkLst>
        <pc:docMk/>
      </pc:docMkLst>
      <pc:sldChg chg="modSp mod">
        <pc:chgData name="Rettig Gernot" userId="cd19238b-0fd2-402e-89f3-80f26ade0921" providerId="ADAL" clId="{E4554576-BAC2-4922-A8A8-81323110F5EE}" dt="2023-12-22T14:07:01.217" v="145" actId="122"/>
        <pc:sldMkLst>
          <pc:docMk/>
          <pc:sldMk cId="4158834373" sldId="312"/>
        </pc:sldMkLst>
        <pc:spChg chg="mod">
          <ac:chgData name="Rettig Gernot" userId="cd19238b-0fd2-402e-89f3-80f26ade0921" providerId="ADAL" clId="{E4554576-BAC2-4922-A8A8-81323110F5EE}" dt="2023-12-22T14:07:01.217" v="145" actId="122"/>
          <ac:spMkLst>
            <pc:docMk/>
            <pc:sldMk cId="4158834373" sldId="312"/>
            <ac:spMk id="2" creationId="{04E07EA4-4D76-7625-D384-80A938CFA92A}"/>
          </ac:spMkLst>
        </pc:spChg>
      </pc:sldChg>
      <pc:sldChg chg="del">
        <pc:chgData name="Rettig Gernot" userId="cd19238b-0fd2-402e-89f3-80f26ade0921" providerId="ADAL" clId="{E4554576-BAC2-4922-A8A8-81323110F5EE}" dt="2023-12-22T10:14:08.038" v="1" actId="47"/>
        <pc:sldMkLst>
          <pc:docMk/>
          <pc:sldMk cId="2096110732" sldId="314"/>
        </pc:sldMkLst>
      </pc:sldChg>
      <pc:sldChg chg="add">
        <pc:chgData name="Rettig Gernot" userId="cd19238b-0fd2-402e-89f3-80f26ade0921" providerId="ADAL" clId="{E4554576-BAC2-4922-A8A8-81323110F5EE}" dt="2023-12-22T10:13:53.378" v="0"/>
        <pc:sldMkLst>
          <pc:docMk/>
          <pc:sldMk cId="2330586201" sldId="317"/>
        </pc:sldMkLst>
      </pc:sldChg>
      <pc:sldChg chg="modSp add mod">
        <pc:chgData name="Rettig Gernot" userId="cd19238b-0fd2-402e-89f3-80f26ade0921" providerId="ADAL" clId="{E4554576-BAC2-4922-A8A8-81323110F5EE}" dt="2023-12-22T14:06:54.977" v="144" actId="122"/>
        <pc:sldMkLst>
          <pc:docMk/>
          <pc:sldMk cId="3622942101" sldId="318"/>
        </pc:sldMkLst>
        <pc:spChg chg="mod">
          <ac:chgData name="Rettig Gernot" userId="cd19238b-0fd2-402e-89f3-80f26ade0921" providerId="ADAL" clId="{E4554576-BAC2-4922-A8A8-81323110F5EE}" dt="2023-12-22T14:06:54.977" v="144" actId="122"/>
          <ac:spMkLst>
            <pc:docMk/>
            <pc:sldMk cId="3622942101" sldId="318"/>
            <ac:spMk id="2" creationId="{04E07EA4-4D76-7625-D384-80A938CFA92A}"/>
          </ac:spMkLst>
        </pc:spChg>
      </pc:sldChg>
      <pc:sldChg chg="modSp add mod">
        <pc:chgData name="Rettig Gernot" userId="cd19238b-0fd2-402e-89f3-80f26ade0921" providerId="ADAL" clId="{E4554576-BAC2-4922-A8A8-81323110F5EE}" dt="2023-12-22T10:16:59.624" v="81" actId="20577"/>
        <pc:sldMkLst>
          <pc:docMk/>
          <pc:sldMk cId="72114420" sldId="319"/>
        </pc:sldMkLst>
        <pc:spChg chg="mod">
          <ac:chgData name="Rettig Gernot" userId="cd19238b-0fd2-402e-89f3-80f26ade0921" providerId="ADAL" clId="{E4554576-BAC2-4922-A8A8-81323110F5EE}" dt="2023-12-22T10:16:59.624" v="81" actId="20577"/>
          <ac:spMkLst>
            <pc:docMk/>
            <pc:sldMk cId="72114420" sldId="319"/>
            <ac:spMk id="2" creationId="{04E07EA4-4D76-7625-D384-80A938CFA92A}"/>
          </ac:spMkLst>
        </pc:spChg>
      </pc:sldChg>
      <pc:sldChg chg="modSp add mod ord">
        <pc:chgData name="Rettig Gernot" userId="cd19238b-0fd2-402e-89f3-80f26ade0921" providerId="ADAL" clId="{E4554576-BAC2-4922-A8A8-81323110F5EE}" dt="2023-12-22T11:35:08.668" v="137" actId="403"/>
        <pc:sldMkLst>
          <pc:docMk/>
          <pc:sldMk cId="4262100176" sldId="320"/>
        </pc:sldMkLst>
        <pc:spChg chg="mod">
          <ac:chgData name="Rettig Gernot" userId="cd19238b-0fd2-402e-89f3-80f26ade0921" providerId="ADAL" clId="{E4554576-BAC2-4922-A8A8-81323110F5EE}" dt="2023-12-22T11:35:08.668" v="137" actId="403"/>
          <ac:spMkLst>
            <pc:docMk/>
            <pc:sldMk cId="4262100176" sldId="320"/>
            <ac:spMk id="2" creationId="{04E07EA4-4D76-7625-D384-80A938CFA92A}"/>
          </ac:spMkLst>
        </pc:spChg>
      </pc:sldChg>
      <pc:sldChg chg="modSp add mod">
        <pc:chgData name="Rettig Gernot" userId="cd19238b-0fd2-402e-89f3-80f26ade0921" providerId="ADAL" clId="{E4554576-BAC2-4922-A8A8-81323110F5EE}" dt="2023-12-22T11:25:07.443" v="125" actId="14100"/>
        <pc:sldMkLst>
          <pc:docMk/>
          <pc:sldMk cId="1013261317" sldId="321"/>
        </pc:sldMkLst>
        <pc:spChg chg="mod">
          <ac:chgData name="Rettig Gernot" userId="cd19238b-0fd2-402e-89f3-80f26ade0921" providerId="ADAL" clId="{E4554576-BAC2-4922-A8A8-81323110F5EE}" dt="2023-12-22T11:25:07.443" v="125" actId="14100"/>
          <ac:spMkLst>
            <pc:docMk/>
            <pc:sldMk cId="1013261317" sldId="321"/>
            <ac:spMk id="2" creationId="{04E07EA4-4D76-7625-D384-80A938CFA92A}"/>
          </ac:spMkLst>
        </pc:spChg>
      </pc:sldChg>
      <pc:sldChg chg="modSp add del mod">
        <pc:chgData name="Rettig Gernot" userId="cd19238b-0fd2-402e-89f3-80f26ade0921" providerId="ADAL" clId="{E4554576-BAC2-4922-A8A8-81323110F5EE}" dt="2023-12-22T11:26:24.622" v="128" actId="47"/>
        <pc:sldMkLst>
          <pc:docMk/>
          <pc:sldMk cId="3555481394" sldId="322"/>
        </pc:sldMkLst>
        <pc:spChg chg="mod">
          <ac:chgData name="Rettig Gernot" userId="cd19238b-0fd2-402e-89f3-80f26ade0921" providerId="ADAL" clId="{E4554576-BAC2-4922-A8A8-81323110F5EE}" dt="2023-12-22T11:25:58.442" v="127" actId="404"/>
          <ac:spMkLst>
            <pc:docMk/>
            <pc:sldMk cId="3555481394" sldId="322"/>
            <ac:spMk id="2" creationId="{04E07EA4-4D76-7625-D384-80A938CFA92A}"/>
          </ac:spMkLst>
        </pc:spChg>
      </pc:sldChg>
      <pc:sldChg chg="add">
        <pc:chgData name="Rettig Gernot" userId="cd19238b-0fd2-402e-89f3-80f26ade0921" providerId="ADAL" clId="{E4554576-BAC2-4922-A8A8-81323110F5EE}" dt="2023-12-22T10:16:00.885" v="54"/>
        <pc:sldMkLst>
          <pc:docMk/>
          <pc:sldMk cId="2094338814" sldId="323"/>
        </pc:sldMkLst>
      </pc:sldChg>
      <pc:sldChg chg="modSp add mod">
        <pc:chgData name="Rettig Gernot" userId="cd19238b-0fd2-402e-89f3-80f26ade0921" providerId="ADAL" clId="{E4554576-BAC2-4922-A8A8-81323110F5EE}" dt="2023-12-22T11:35:02.368" v="136" actId="403"/>
        <pc:sldMkLst>
          <pc:docMk/>
          <pc:sldMk cId="314772668" sldId="324"/>
        </pc:sldMkLst>
        <pc:spChg chg="mod">
          <ac:chgData name="Rettig Gernot" userId="cd19238b-0fd2-402e-89f3-80f26ade0921" providerId="ADAL" clId="{E4554576-BAC2-4922-A8A8-81323110F5EE}" dt="2023-12-22T11:35:02.368" v="136" actId="403"/>
          <ac:spMkLst>
            <pc:docMk/>
            <pc:sldMk cId="314772668" sldId="324"/>
            <ac:spMk id="2" creationId="{04E07EA4-4D76-7625-D384-80A938CFA92A}"/>
          </ac:spMkLst>
        </pc:spChg>
      </pc:sldChg>
      <pc:sldChg chg="modSp add mod">
        <pc:chgData name="Rettig Gernot" userId="cd19238b-0fd2-402e-89f3-80f26ade0921" providerId="ADAL" clId="{E4554576-BAC2-4922-A8A8-81323110F5EE}" dt="2023-12-22T11:35:16.484" v="138" actId="403"/>
        <pc:sldMkLst>
          <pc:docMk/>
          <pc:sldMk cId="1564590774" sldId="325"/>
        </pc:sldMkLst>
        <pc:spChg chg="mod">
          <ac:chgData name="Rettig Gernot" userId="cd19238b-0fd2-402e-89f3-80f26ade0921" providerId="ADAL" clId="{E4554576-BAC2-4922-A8A8-81323110F5EE}" dt="2023-12-22T11:35:16.484" v="138" actId="403"/>
          <ac:spMkLst>
            <pc:docMk/>
            <pc:sldMk cId="1564590774" sldId="325"/>
            <ac:spMk id="2" creationId="{04E07EA4-4D76-7625-D384-80A938CFA92A}"/>
          </ac:spMkLst>
        </pc:spChg>
      </pc:sldChg>
      <pc:sldChg chg="modSp add mod">
        <pc:chgData name="Rettig Gernot" userId="cd19238b-0fd2-402e-89f3-80f26ade0921" providerId="ADAL" clId="{E4554576-BAC2-4922-A8A8-81323110F5EE}" dt="2023-12-22T14:06:35.841" v="142" actId="122"/>
        <pc:sldMkLst>
          <pc:docMk/>
          <pc:sldMk cId="276076322" sldId="326"/>
        </pc:sldMkLst>
        <pc:spChg chg="mod">
          <ac:chgData name="Rettig Gernot" userId="cd19238b-0fd2-402e-89f3-80f26ade0921" providerId="ADAL" clId="{E4554576-BAC2-4922-A8A8-81323110F5EE}" dt="2023-12-22T14:06:35.841" v="142" actId="122"/>
          <ac:spMkLst>
            <pc:docMk/>
            <pc:sldMk cId="276076322" sldId="326"/>
            <ac:spMk id="2" creationId="{04E07EA4-4D76-7625-D384-80A938CFA92A}"/>
          </ac:spMkLst>
        </pc:spChg>
      </pc:sldChg>
      <pc:sldChg chg="add ord">
        <pc:chgData name="Rettig Gernot" userId="cd19238b-0fd2-402e-89f3-80f26ade0921" providerId="ADAL" clId="{E4554576-BAC2-4922-A8A8-81323110F5EE}" dt="2023-12-22T11:26:46.808" v="131"/>
        <pc:sldMkLst>
          <pc:docMk/>
          <pc:sldMk cId="1633325663" sldId="327"/>
        </pc:sldMkLst>
      </pc:sldChg>
      <pc:sldChg chg="modSp add mod">
        <pc:chgData name="Rettig Gernot" userId="cd19238b-0fd2-402e-89f3-80f26ade0921" providerId="ADAL" clId="{E4554576-BAC2-4922-A8A8-81323110F5EE}" dt="2023-12-22T14:10:17.808" v="173" actId="20577"/>
        <pc:sldMkLst>
          <pc:docMk/>
          <pc:sldMk cId="3914043122" sldId="328"/>
        </pc:sldMkLst>
        <pc:spChg chg="mod">
          <ac:chgData name="Rettig Gernot" userId="cd19238b-0fd2-402e-89f3-80f26ade0921" providerId="ADAL" clId="{E4554576-BAC2-4922-A8A8-81323110F5EE}" dt="2023-12-22T14:10:17.808" v="173" actId="20577"/>
          <ac:spMkLst>
            <pc:docMk/>
            <pc:sldMk cId="3914043122" sldId="328"/>
            <ac:spMk id="2" creationId="{04E07EA4-4D76-7625-D384-80A938CFA92A}"/>
          </ac:spMkLst>
        </pc:spChg>
      </pc:sldChg>
      <pc:sldChg chg="add">
        <pc:chgData name="Rettig Gernot" userId="cd19238b-0fd2-402e-89f3-80f26ade0921" providerId="ADAL" clId="{E4554576-BAC2-4922-A8A8-81323110F5EE}" dt="2023-12-22T14:09:05.094" v="146"/>
        <pc:sldMkLst>
          <pc:docMk/>
          <pc:sldMk cId="1702261519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7475" y="746125"/>
            <a:ext cx="662305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Helvetica"/>
      </a:defRPr>
    </a:lvl1pPr>
    <a:lvl2pPr indent="228600" defTabSz="914216" latinLnBrk="0">
      <a:defRPr sz="2400">
        <a:latin typeface="+mn-lt"/>
        <a:ea typeface="+mn-ea"/>
        <a:cs typeface="+mn-cs"/>
        <a:sym typeface="Helvetica"/>
      </a:defRPr>
    </a:lvl2pPr>
    <a:lvl3pPr indent="457200" defTabSz="914216" latinLnBrk="0">
      <a:defRPr sz="2400">
        <a:latin typeface="+mn-lt"/>
        <a:ea typeface="+mn-ea"/>
        <a:cs typeface="+mn-cs"/>
        <a:sym typeface="Helvetica"/>
      </a:defRPr>
    </a:lvl3pPr>
    <a:lvl4pPr indent="685800" defTabSz="914216" latinLnBrk="0">
      <a:defRPr sz="2400">
        <a:latin typeface="+mn-lt"/>
        <a:ea typeface="+mn-ea"/>
        <a:cs typeface="+mn-cs"/>
        <a:sym typeface="Helvetica"/>
      </a:defRPr>
    </a:lvl4pPr>
    <a:lvl5pPr indent="914400" defTabSz="914216" latinLnBrk="0">
      <a:defRPr sz="2400">
        <a:latin typeface="+mn-lt"/>
        <a:ea typeface="+mn-ea"/>
        <a:cs typeface="+mn-cs"/>
        <a:sym typeface="Helvetica"/>
      </a:defRPr>
    </a:lvl5pPr>
    <a:lvl6pPr indent="1143000" defTabSz="914216" latinLnBrk="0">
      <a:defRPr sz="2400">
        <a:latin typeface="+mn-lt"/>
        <a:ea typeface="+mn-ea"/>
        <a:cs typeface="+mn-cs"/>
        <a:sym typeface="Helvetica"/>
      </a:defRPr>
    </a:lvl6pPr>
    <a:lvl7pPr indent="1371600" defTabSz="914216" latinLnBrk="0">
      <a:defRPr sz="2400">
        <a:latin typeface="+mn-lt"/>
        <a:ea typeface="+mn-ea"/>
        <a:cs typeface="+mn-cs"/>
        <a:sym typeface="Helvetica"/>
      </a:defRPr>
    </a:lvl7pPr>
    <a:lvl8pPr indent="1600200" defTabSz="914216" latinLnBrk="0">
      <a:defRPr sz="2400">
        <a:latin typeface="+mn-lt"/>
        <a:ea typeface="+mn-ea"/>
        <a:cs typeface="+mn-cs"/>
        <a:sym typeface="Helvetica"/>
      </a:defRPr>
    </a:lvl8pPr>
    <a:lvl9pPr indent="1828800" defTabSz="914216" latinLnBrk="0">
      <a:defRPr sz="24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239088" y="716155"/>
            <a:ext cx="442769" cy="4241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A80D8B3-4395-4C21-8F06-4BEE1AE60E85}"/>
              </a:ext>
            </a:extLst>
          </p:cNvPr>
          <p:cNvSpPr/>
          <p:nvPr userDrawn="1"/>
        </p:nvSpPr>
        <p:spPr>
          <a:xfrm>
            <a:off x="14233364" y="0"/>
            <a:ext cx="10128827" cy="13716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dirty="0">
              <a:solidFill>
                <a:srgbClr val="7F7F7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“Unser Vater im Himmel. Dein Name werde geheiligt…">
            <a:extLst>
              <a:ext uri="{FF2B5EF4-FFF2-40B4-BE49-F238E27FC236}">
                <a16:creationId xmlns:a16="http://schemas.microsoft.com/office/drawing/2014/main" id="{52D5D26C-826B-4466-B040-9CCF890F5B3E}"/>
              </a:ext>
            </a:extLst>
          </p:cNvPr>
          <p:cNvSpPr txBox="1"/>
          <p:nvPr userDrawn="1"/>
        </p:nvSpPr>
        <p:spPr>
          <a:xfrm>
            <a:off x="15133983" y="6222904"/>
            <a:ext cx="869237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endParaRPr lang="de-DE" sz="4800" b="1" dirty="0">
              <a:latin typeface="Abadi Extra Light" panose="020B0204020104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5851C2-67CD-4225-BF0C-077650018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76475" y="2291938"/>
            <a:ext cx="8691563" cy="9622477"/>
          </a:xfrm>
          <a:prstGeom prst="rect">
            <a:avLst/>
          </a:prstGeom>
        </p:spPr>
        <p:txBody>
          <a:bodyPr/>
          <a:lstStyle>
            <a:lvl1pPr algn="ctr">
              <a:defRPr sz="7200" b="1">
                <a:solidFill>
                  <a:schemeClr val="accent6">
                    <a:lumMod val="75000"/>
                  </a:schemeClr>
                </a:solidFill>
                <a:latin typeface="Barlow Semi Condensed" panose="00000506000000000000" pitchFamily="2" charset="0"/>
              </a:defRPr>
            </a:lvl1pPr>
            <a:lvl2pPr algn="ctr">
              <a:defRPr>
                <a:latin typeface="Barlow Semi Condensed" panose="00000506000000000000" pitchFamily="2" charset="0"/>
              </a:defRPr>
            </a:lvl2pPr>
            <a:lvl3pPr algn="ctr">
              <a:defRPr>
                <a:latin typeface="Barlow Semi Condensed" panose="00000506000000000000" pitchFamily="2" charset="0"/>
              </a:defRPr>
            </a:lvl3pPr>
            <a:lvl4pPr algn="ctr">
              <a:defRPr>
                <a:latin typeface="Barlow Semi Condensed" panose="00000506000000000000" pitchFamily="2" charset="0"/>
              </a:defRPr>
            </a:lvl4pPr>
            <a:lvl5pPr algn="ctr">
              <a:defRPr>
                <a:latin typeface="Barlow Semi Condensed" panose="00000506000000000000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FA16E2-D294-A418-4740-0CB7EE167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46" y="11914415"/>
            <a:ext cx="2352280" cy="1646596"/>
          </a:xfrm>
          <a:prstGeom prst="rect">
            <a:avLst/>
          </a:prstGeom>
        </p:spPr>
      </p:pic>
      <p:pic>
        <p:nvPicPr>
          <p:cNvPr id="2" name="Grafik 1" descr="Ein Bild, das monochrome Fotografie, monochrom, Schwarzweiß, Entwurf enthält.&#10;&#10;Automatisch generierte Beschreibung">
            <a:extLst>
              <a:ext uri="{FF2B5EF4-FFF2-40B4-BE49-F238E27FC236}">
                <a16:creationId xmlns:a16="http://schemas.microsoft.com/office/drawing/2014/main" id="{06777B95-293F-908F-15F5-59CF73C7D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6"/>
          <a:stretch/>
        </p:blipFill>
        <p:spPr>
          <a:xfrm>
            <a:off x="17164716" y="-4450960"/>
            <a:ext cx="8510638" cy="72772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671DF6-0361-D9A5-9EFE-30B4AB818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33364" y="7286599"/>
            <a:ext cx="10479187" cy="11795178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F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216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433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651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867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5pPr>
      <a:lvl6pPr marL="5180563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6pPr>
      <a:lvl7pPr marL="6094780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7pPr>
      <a:lvl8pPr marL="7008997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8pPr>
      <a:lvl9pPr marL="7923215" marR="0" indent="-609479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216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433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651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867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1086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485303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6399519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7313737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8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96342D7-C2A1-7F6A-68B5-E9601871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2"/>
          <a:stretch/>
        </p:blipFill>
        <p:spPr>
          <a:xfrm>
            <a:off x="15158881" y="876077"/>
            <a:ext cx="8302938" cy="5296124"/>
          </a:xfrm>
          <a:prstGeom prst="rect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B4D9E77-85DE-EC73-5EC9-76C397006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76475" y="6172201"/>
            <a:ext cx="8691563" cy="2857499"/>
          </a:xfrm>
        </p:spPr>
        <p:txBody>
          <a:bodyPr/>
          <a:lstStyle/>
          <a:p>
            <a:r>
              <a:rPr lang="de-DE" sz="7200" b="0" dirty="0">
                <a:solidFill>
                  <a:schemeClr val="tx1"/>
                </a:solidFill>
                <a:latin typeface="Barlow Light" panose="00000400000000000000" pitchFamily="2" charset="0"/>
              </a:rPr>
              <a:t>SEI GOTT </a:t>
            </a:r>
          </a:p>
          <a:p>
            <a:r>
              <a:rPr lang="de-DE" sz="7200" b="0" dirty="0">
                <a:solidFill>
                  <a:schemeClr val="tx1"/>
                </a:solidFill>
                <a:latin typeface="Barlow Light" panose="00000400000000000000" pitchFamily="2" charset="0"/>
              </a:rPr>
              <a:t>IN DER HÖHE!</a:t>
            </a:r>
          </a:p>
        </p:txBody>
      </p:sp>
    </p:spTree>
    <p:extLst>
      <p:ext uri="{BB962C8B-B14F-4D97-AF65-F5344CB8AC3E}">
        <p14:creationId xmlns:p14="http://schemas.microsoft.com/office/powerpoint/2010/main" val="233058620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Als die Israeliten sahen, wie das Feuer vom Himmel kam und der </a:t>
            </a:r>
            <a:r>
              <a:rPr lang="de-DE" sz="54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HERR in seiner Herrlichkeit </a:t>
            </a: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den Tempel erfüllte, fielen sie alle auf die Knie und verneigten sich, bis ihr Gesicht den Boden berührte. Sie beteten den HERRN an und lobten ihn mit dem Lied: »Der HERR ist gütig, seine Gnade hört niemals auf!«</a:t>
            </a:r>
            <a:endParaRPr lang="de-DE" sz="6600" b="0" dirty="0">
              <a:solidFill>
                <a:schemeClr val="tx1"/>
              </a:solidFill>
              <a:latin typeface="Barlow Light" panose="000004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de-CH" sz="2800" b="0" dirty="0">
              <a:solidFill>
                <a:schemeClr val="tx1"/>
              </a:solidFill>
              <a:latin typeface="Barlow Light" panose="000004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CH" sz="3200" b="0" dirty="0">
                <a:solidFill>
                  <a:schemeClr val="tx1"/>
                </a:solidFill>
                <a:latin typeface="Barlow Light" panose="00000400000000000000" pitchFamily="2" charset="0"/>
              </a:rPr>
              <a:t>2. Chroniken 7,1-3</a:t>
            </a:r>
          </a:p>
        </p:txBody>
      </p:sp>
    </p:spTree>
    <p:extLst>
      <p:ext uri="{BB962C8B-B14F-4D97-AF65-F5344CB8AC3E}">
        <p14:creationId xmlns:p14="http://schemas.microsoft.com/office/powerpoint/2010/main" val="15645907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Plötzlich trat ein Engel des Herrn zu ihnen, und die </a:t>
            </a:r>
            <a:r>
              <a:rPr lang="de-DE" sz="60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Herrlichkeit des Herrn </a:t>
            </a:r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umstrahlte sie. Die Hirten erschraken sehr, </a:t>
            </a:r>
          </a:p>
          <a:p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aber der Engel sagte: »Fürchtet euch nicht!«</a:t>
            </a:r>
          </a:p>
          <a:p>
            <a:br>
              <a:rPr lang="de-DE" sz="32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  <a:t>Lukas 2,9-10</a:t>
            </a:r>
            <a:endParaRPr lang="de-CH" sz="3200" b="0" dirty="0">
              <a:solidFill>
                <a:schemeClr val="tx1"/>
              </a:solidFill>
              <a:latin typeface="Barlow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63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58963" y="2152649"/>
            <a:ext cx="9472612" cy="8737601"/>
          </a:xfrm>
        </p:spPr>
        <p:txBody>
          <a:bodyPr/>
          <a:lstStyle/>
          <a:p>
            <a:r>
              <a:rPr lang="de-DE" sz="6000" dirty="0">
                <a:solidFill>
                  <a:schemeClr val="tx1"/>
                </a:solidFill>
                <a:latin typeface="Barlow Light" panose="00000400000000000000" pitchFamily="2" charset="0"/>
              </a:rPr>
              <a:t>Ehre und Herrlichkeit Gottes</a:t>
            </a:r>
          </a:p>
          <a:p>
            <a:endParaRPr lang="de-DE" sz="1800" dirty="0">
              <a:solidFill>
                <a:schemeClr val="tx1"/>
              </a:solidFill>
              <a:latin typeface="Barlow Light" panose="00000400000000000000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 </a:t>
            </a:r>
            <a:r>
              <a:rPr lang="de-DE" sz="5200" b="0" dirty="0">
                <a:solidFill>
                  <a:schemeClr val="tx1"/>
                </a:solidFill>
                <a:latin typeface="Barlow Light" panose="00000400000000000000" pitchFamily="2" charset="0"/>
              </a:rPr>
              <a:t>ein Licht, eine Strahlkraft, wie ein verzehrendes Feuer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de-DE" sz="5200" b="0" dirty="0">
                <a:solidFill>
                  <a:schemeClr val="tx1"/>
                </a:solidFill>
                <a:latin typeface="Barlow Light" panose="00000400000000000000" pitchFamily="2" charset="0"/>
              </a:rPr>
              <a:t>sie ruft Furcht hervor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de-DE" sz="5200" b="0" dirty="0">
                <a:solidFill>
                  <a:schemeClr val="tx1"/>
                </a:solidFill>
                <a:latin typeface="Barlow Light" panose="00000400000000000000" pitchFamily="2" charset="0"/>
              </a:rPr>
              <a:t>Menschen sinken zu Boden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de-DE" sz="5200" b="0" dirty="0">
                <a:solidFill>
                  <a:schemeClr val="tx1"/>
                </a:solidFill>
                <a:latin typeface="Barlow Light" panose="00000400000000000000" pitchFamily="2" charset="0"/>
              </a:rPr>
              <a:t>es können einzig Worte der Anbetung gesprochen werden</a:t>
            </a:r>
          </a:p>
        </p:txBody>
      </p:sp>
    </p:spTree>
    <p:extLst>
      <p:ext uri="{BB962C8B-B14F-4D97-AF65-F5344CB8AC3E}">
        <p14:creationId xmlns:p14="http://schemas.microsoft.com/office/powerpoint/2010/main" val="10132613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Denn euch ist heute der Heiland geboren, welcher ist Christus (Messias), der Herr, in der Stadt Davids.</a:t>
            </a:r>
          </a:p>
          <a:p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Und das habt zum Zeichen: Ihr werdet finden das Kind in Windeln gewickelt und in einer Krippe liegen.</a:t>
            </a:r>
          </a:p>
          <a:p>
            <a:br>
              <a:rPr lang="de-DE" sz="32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  <a:t>Lukas 2,11-12</a:t>
            </a:r>
            <a:endParaRPr lang="de-DE" sz="3200" b="0" dirty="0">
              <a:solidFill>
                <a:schemeClr val="tx1"/>
              </a:solidFill>
              <a:latin typeface="Barlow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431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Das Wort wurde Mensch und lebte unter uns. Wir selbst haben seine </a:t>
            </a:r>
            <a:r>
              <a:rPr lang="de-DE" sz="60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göttliche Herrlichkeit </a:t>
            </a:r>
            <a:r>
              <a:rPr lang="de-DE" sz="6000" b="0" dirty="0">
                <a:solidFill>
                  <a:schemeClr val="tx1"/>
                </a:solidFill>
                <a:latin typeface="Barlow Light" panose="00000400000000000000" pitchFamily="2" charset="0"/>
              </a:rPr>
              <a:t>gesehen, eine Herrlichkeit, wie sie Gott nur seinem einzigen Sohn gibt. In ihm sind Gottes Gnade und Wahrheit zu uns gekommen.</a:t>
            </a:r>
          </a:p>
          <a:p>
            <a:br>
              <a:rPr lang="de-DE" sz="32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  <a:t>Johannes 1,14</a:t>
            </a:r>
            <a:endParaRPr lang="de-DE" sz="3200" b="0" dirty="0">
              <a:solidFill>
                <a:schemeClr val="tx1"/>
              </a:solidFill>
              <a:latin typeface="Barlow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615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96342D7-C2A1-7F6A-68B5-E96018710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81" y="876076"/>
            <a:ext cx="8302938" cy="88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256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96342D7-C2A1-7F6A-68B5-E96018710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81" y="876076"/>
            <a:ext cx="8302938" cy="88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50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96342D7-C2A1-7F6A-68B5-E9601871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2"/>
          <a:stretch/>
        </p:blipFill>
        <p:spPr>
          <a:xfrm>
            <a:off x="15158881" y="876077"/>
            <a:ext cx="8302938" cy="5296124"/>
          </a:xfrm>
          <a:prstGeom prst="rect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B4D9E77-85DE-EC73-5EC9-76C397006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76475" y="6172201"/>
            <a:ext cx="8691563" cy="2857499"/>
          </a:xfrm>
        </p:spPr>
        <p:txBody>
          <a:bodyPr/>
          <a:lstStyle/>
          <a:p>
            <a:r>
              <a:rPr lang="de-DE" sz="7200" b="0" dirty="0">
                <a:solidFill>
                  <a:schemeClr val="tx1"/>
                </a:solidFill>
                <a:latin typeface="Barlow Light" panose="00000400000000000000" pitchFamily="2" charset="0"/>
              </a:rPr>
              <a:t>SEI GOTT </a:t>
            </a:r>
          </a:p>
          <a:p>
            <a:r>
              <a:rPr lang="de-DE" sz="7200" b="0" dirty="0">
                <a:solidFill>
                  <a:schemeClr val="tx1"/>
                </a:solidFill>
                <a:latin typeface="Barlow Light" panose="00000400000000000000" pitchFamily="2" charset="0"/>
              </a:rPr>
              <a:t>IN DER HÖHE!</a:t>
            </a:r>
          </a:p>
        </p:txBody>
      </p:sp>
    </p:spTree>
    <p:extLst>
      <p:ext uri="{BB962C8B-B14F-4D97-AF65-F5344CB8AC3E}">
        <p14:creationId xmlns:p14="http://schemas.microsoft.com/office/powerpoint/2010/main" val="35546760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8737601"/>
          </a:xfrm>
        </p:spPr>
        <p:txBody>
          <a:bodyPr/>
          <a:lstStyle/>
          <a:p>
            <a:r>
              <a:rPr lang="de-DE" sz="6600" b="0" dirty="0">
                <a:solidFill>
                  <a:schemeClr val="tx1"/>
                </a:solidFill>
                <a:latin typeface="Barlow Light" panose="00000400000000000000" pitchFamily="2" charset="0"/>
              </a:rPr>
              <a:t>Plötzlich trat ein Engel des Herrn zu ihnen, und die Herrlichkeit des Herrn umstrahlte sie. Die Hirten erschraken sehr, </a:t>
            </a:r>
          </a:p>
          <a:p>
            <a:r>
              <a:rPr lang="de-DE" sz="6600" b="0" dirty="0">
                <a:solidFill>
                  <a:schemeClr val="tx1"/>
                </a:solidFill>
                <a:latin typeface="Barlow Light" panose="00000400000000000000" pitchFamily="2" charset="0"/>
              </a:rPr>
              <a:t>aber der Engel sagte: »Fürchtet euch nicht!«</a:t>
            </a:r>
          </a:p>
          <a:p>
            <a:b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  <a:t>Lukas 2,9-10</a:t>
            </a:r>
          </a:p>
        </p:txBody>
      </p:sp>
    </p:spTree>
    <p:extLst>
      <p:ext uri="{BB962C8B-B14F-4D97-AF65-F5344CB8AC3E}">
        <p14:creationId xmlns:p14="http://schemas.microsoft.com/office/powerpoint/2010/main" val="41588343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8737601"/>
          </a:xfrm>
        </p:spPr>
        <p:txBody>
          <a:bodyPr/>
          <a:lstStyle/>
          <a:p>
            <a:r>
              <a:rPr lang="de-DE" sz="6600" b="0" dirty="0">
                <a:solidFill>
                  <a:schemeClr val="tx1"/>
                </a:solidFill>
                <a:latin typeface="Barlow Light" panose="00000400000000000000" pitchFamily="2" charset="0"/>
              </a:rPr>
              <a:t>Auf einmal waren sie von unzähligen Engeln umgeben, die Gott lobten:</a:t>
            </a:r>
          </a:p>
          <a:p>
            <a:r>
              <a:rPr lang="de-DE" sz="6600" b="0" dirty="0">
                <a:solidFill>
                  <a:schemeClr val="tx1"/>
                </a:solidFill>
                <a:latin typeface="Barlow Light" panose="00000400000000000000" pitchFamily="2" charset="0"/>
              </a:rPr>
              <a:t>Ehre sei Gott in der Höhe und Friede auf Erden den Menschen seines Wohlgefallens!</a:t>
            </a:r>
          </a:p>
          <a:p>
            <a:b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3600" b="0" dirty="0">
                <a:solidFill>
                  <a:schemeClr val="tx1"/>
                </a:solidFill>
                <a:latin typeface="Barlow Light" panose="00000400000000000000" pitchFamily="2" charset="0"/>
              </a:rPr>
              <a:t>Lukas 2,13-14</a:t>
            </a:r>
          </a:p>
        </p:txBody>
      </p:sp>
    </p:spTree>
    <p:extLst>
      <p:ext uri="{BB962C8B-B14F-4D97-AF65-F5344CB8AC3E}">
        <p14:creationId xmlns:p14="http://schemas.microsoft.com/office/powerpoint/2010/main" val="36229421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8737601"/>
          </a:xfrm>
        </p:spPr>
        <p:txBody>
          <a:bodyPr/>
          <a:lstStyle/>
          <a:p>
            <a:r>
              <a:rPr lang="de-DE" sz="6600" dirty="0">
                <a:solidFill>
                  <a:schemeClr val="tx1"/>
                </a:solidFill>
                <a:latin typeface="Barlow Light" panose="00000400000000000000" pitchFamily="2" charset="0"/>
              </a:rPr>
              <a:t>Ehre sei Gott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lobsinget zur Ehre seines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Namens! (Ps 66,2)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was ihr auch tut, das tut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alles zu Gottes Ehre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(1Kor 10,31)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alle Lande sollen seiner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Ehre voll werden! (Ps 72,19)</a:t>
            </a:r>
          </a:p>
        </p:txBody>
      </p:sp>
    </p:spTree>
    <p:extLst>
      <p:ext uri="{BB962C8B-B14F-4D97-AF65-F5344CB8AC3E}">
        <p14:creationId xmlns:p14="http://schemas.microsoft.com/office/powerpoint/2010/main" val="20943388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8737601"/>
          </a:xfrm>
        </p:spPr>
        <p:txBody>
          <a:bodyPr/>
          <a:lstStyle/>
          <a:p>
            <a:r>
              <a:rPr lang="de-DE" sz="6600" dirty="0">
                <a:solidFill>
                  <a:schemeClr val="tx1"/>
                </a:solidFill>
                <a:latin typeface="Barlow Light" panose="00000400000000000000" pitchFamily="2" charset="0"/>
              </a:rPr>
              <a:t>Gottes Ehre 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Sein ist die Ehre und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Gewalt von Ewigkeit zu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Ewigkeit! (Offb 1,6)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alle Lande sind seiner Ehre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voll! (</a:t>
            </a:r>
            <a:r>
              <a:rPr lang="de-DE" sz="5400" b="0" dirty="0" err="1">
                <a:solidFill>
                  <a:schemeClr val="tx1"/>
                </a:solidFill>
                <a:latin typeface="Barlow Light" panose="00000400000000000000" pitchFamily="2" charset="0"/>
              </a:rPr>
              <a:t>Jes</a:t>
            </a: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6,3)</a:t>
            </a:r>
          </a:p>
          <a:p>
            <a:pPr algn="l"/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- Die Himmel erzählen die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Ehre Gottes, und die Feste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verkündigt seiner Hände </a:t>
            </a:r>
            <a:b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</a:b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   Werk. (Ps 19,2)</a:t>
            </a:r>
          </a:p>
        </p:txBody>
      </p:sp>
    </p:spTree>
    <p:extLst>
      <p:ext uri="{BB962C8B-B14F-4D97-AF65-F5344CB8AC3E}">
        <p14:creationId xmlns:p14="http://schemas.microsoft.com/office/powerpoint/2010/main" val="721144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Da nun Mose auf den Berg kam, bedeckte die Wolke den Berg,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und die </a:t>
            </a:r>
            <a:r>
              <a:rPr lang="de-DE" sz="48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Herrlichkeit des HERRN </a:t>
            </a: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ließ sich nieder auf dem Berg Sinai, und die Wolke bedeckte ihn sechs Tage; und er, Gott, rief Mose am siebenten Tag aus der Wolke.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Und die Herrlichkeit des HERRN war anzusehen </a:t>
            </a:r>
            <a:r>
              <a:rPr lang="de-DE" sz="48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wie ein verzehrendes Feuer </a:t>
            </a:r>
            <a:r>
              <a:rPr lang="de-DE" sz="4800" b="0" dirty="0">
                <a:solidFill>
                  <a:schemeClr val="tx1"/>
                </a:solidFill>
                <a:latin typeface="Barlow Light" panose="00000400000000000000" pitchFamily="2" charset="0"/>
              </a:rPr>
              <a:t>auf dem Gipfel des Berges vor den Augen der Israeliten.</a:t>
            </a:r>
          </a:p>
          <a:p>
            <a:pPr marL="1028700" marR="0">
              <a:spcBef>
                <a:spcPts val="0"/>
              </a:spcBef>
              <a:spcAft>
                <a:spcPts val="0"/>
              </a:spcAft>
            </a:pPr>
            <a:endParaRPr lang="de-CH" sz="2400" b="0" dirty="0">
              <a:solidFill>
                <a:schemeClr val="tx1"/>
              </a:solidFill>
              <a:latin typeface="Barlow Light" panose="000004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CH" sz="2800" b="0" dirty="0">
                <a:solidFill>
                  <a:schemeClr val="tx1"/>
                </a:solidFill>
                <a:latin typeface="Barlow Light" panose="00000400000000000000" pitchFamily="2" charset="0"/>
              </a:rPr>
              <a:t>2. Mose 24,15-17</a:t>
            </a:r>
            <a:endParaRPr lang="de-DE" sz="2800" b="0" dirty="0">
              <a:solidFill>
                <a:schemeClr val="tx1"/>
              </a:solidFill>
              <a:latin typeface="Barlow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26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E07EA4-4D76-7625-D384-80A938CFA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38375" y="2152649"/>
            <a:ext cx="8691563" cy="1024890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Als Salomo sein Gebet beendet hatte, fiel Feuer vom Himmel und verzehrte das Brandopfer und die Schlachtopfer. Der </a:t>
            </a:r>
            <a:r>
              <a:rPr lang="de-DE" sz="5400" b="0" dirty="0">
                <a:solidFill>
                  <a:schemeClr val="tx1"/>
                </a:solidFill>
                <a:highlight>
                  <a:srgbClr val="C0C0C0"/>
                </a:highlight>
                <a:latin typeface="Barlow Light" panose="00000400000000000000" pitchFamily="2" charset="0"/>
              </a:rPr>
              <a:t>HERR in seiner Herrlichkeit </a:t>
            </a: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erfüllte den ganzen Tempel,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5400" b="0" dirty="0">
                <a:solidFill>
                  <a:schemeClr val="tx1"/>
                </a:solidFill>
                <a:latin typeface="Barlow Light" panose="00000400000000000000" pitchFamily="2" charset="0"/>
              </a:rPr>
              <a:t>so dass die Priester nicht mehr hineingehen konnten.</a:t>
            </a:r>
          </a:p>
          <a:p>
            <a:pPr marL="1028700" marR="0">
              <a:spcBef>
                <a:spcPts val="0"/>
              </a:spcBef>
              <a:spcAft>
                <a:spcPts val="0"/>
              </a:spcAft>
            </a:pPr>
            <a:endParaRPr lang="de-CH" sz="2800" b="0" dirty="0">
              <a:solidFill>
                <a:schemeClr val="tx1"/>
              </a:solidFill>
              <a:latin typeface="Barlow Light" panose="000004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CH" sz="3200" b="0" dirty="0">
                <a:solidFill>
                  <a:schemeClr val="tx1"/>
                </a:solidFill>
                <a:latin typeface="Barlow Light" panose="00000400000000000000" pitchFamily="2" charset="0"/>
              </a:rPr>
              <a:t>2. Chroniken 7,1-3</a:t>
            </a:r>
          </a:p>
        </p:txBody>
      </p:sp>
    </p:spTree>
    <p:extLst>
      <p:ext uri="{BB962C8B-B14F-4D97-AF65-F5344CB8AC3E}">
        <p14:creationId xmlns:p14="http://schemas.microsoft.com/office/powerpoint/2010/main" val="42621001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B0B1B3"/>
      </a:accent2>
      <a:accent3>
        <a:srgbClr val="919191"/>
      </a:accent3>
      <a:accent4>
        <a:srgbClr val="91969B"/>
      </a:accent4>
      <a:accent5>
        <a:srgbClr val="4B5050"/>
      </a:accent5>
      <a:accent6>
        <a:srgbClr val="515457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500" b="1" i="0" u="none" strike="noStrike" cap="none" spc="60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B0B1B3"/>
      </a:accent2>
      <a:accent3>
        <a:srgbClr val="919191"/>
      </a:accent3>
      <a:accent4>
        <a:srgbClr val="91969B"/>
      </a:accent4>
      <a:accent5>
        <a:srgbClr val="4B5050"/>
      </a:accent5>
      <a:accent6>
        <a:srgbClr val="515457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500" b="1" i="0" u="none" strike="noStrike" cap="none" spc="60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Benutzerdefiniert</PresentationFormat>
  <Paragraphs>44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Barlow Light</vt:lpstr>
      <vt:lpstr>Arial</vt:lpstr>
      <vt:lpstr>Abadi Extra Light</vt:lpstr>
      <vt:lpstr>Helvetica</vt:lpstr>
      <vt:lpstr>Barlow Semi Condensed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David Ohnemus</dc:creator>
  <cp:lastModifiedBy>Rettig Gernot</cp:lastModifiedBy>
  <cp:revision>80</cp:revision>
  <dcterms:created xsi:type="dcterms:W3CDTF">2020-09-25T09:14:25Z</dcterms:created>
  <dcterms:modified xsi:type="dcterms:W3CDTF">2023-12-22T14:10:27Z</dcterms:modified>
</cp:coreProperties>
</file>